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40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311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10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46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20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854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102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39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21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805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313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F289-7299-4C61-9B52-DA180AB44DC2}" type="datetimeFigureOut">
              <a:rPr lang="fa-IR" smtClean="0"/>
              <a:t>18/07/1443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A832-4FCE-4561-A893-7E57C20777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61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â«Ø¨Ø³Ù Ø§ÙÙÙ Ø§ÙØ±Ø­ÙÙ Ø§ÙØ±Ø­ÙÙ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4" y="809576"/>
            <a:ext cx="16573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86263" y="2538364"/>
            <a:ext cx="8551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قابل توجه پژوهشگران محترم</a:t>
            </a: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حداکثر مدت زمان ارائه برای هر پژوهشگر 20 دقیقه می باشد</a:t>
            </a: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خواهشمند است جهت برگزاری همایش طبق برنامه زمان بندی شده، این موضوع را رعایت فرمایید.</a:t>
            </a:r>
          </a:p>
          <a:p>
            <a:pPr algn="ctr" rtl="1" eaLnBrk="1" hangingPunct="1"/>
            <a:endParaRPr lang="fa-IR" altLang="fa-IR" dirty="0">
              <a:cs typeface="B Titr" panose="00000700000000000000" pitchFamily="2" charset="-78"/>
            </a:endParaRP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قالب پاورپوینت به تعداد 15 اسلاید آماده شده است. </a:t>
            </a: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اندازه صفحه </a:t>
            </a:r>
            <a:r>
              <a:rPr lang="fa-IR" altLang="fa-IR" dirty="0" err="1">
                <a:cs typeface="B Titr" panose="00000700000000000000" pitchFamily="2" charset="-78"/>
              </a:rPr>
              <a:t>پاورپوینت</a:t>
            </a:r>
            <a:r>
              <a:rPr lang="fa-IR" altLang="fa-IR" dirty="0">
                <a:cs typeface="B Titr" panose="00000700000000000000" pitchFamily="2" charset="-78"/>
              </a:rPr>
              <a:t> به اینچ (</a:t>
            </a:r>
            <a:r>
              <a:rPr lang="en-US" altLang="fa-IR" dirty="0">
                <a:cs typeface="B Titr" panose="00000700000000000000" pitchFamily="2" charset="-78"/>
              </a:rPr>
              <a:t>13.33 * 7.5</a:t>
            </a:r>
            <a:r>
              <a:rPr lang="fa-IR" altLang="fa-IR" dirty="0">
                <a:cs typeface="B Titr" panose="00000700000000000000" pitchFamily="2" charset="-78"/>
              </a:rPr>
              <a:t>) می باشد.</a:t>
            </a:r>
          </a:p>
          <a:p>
            <a:pPr algn="ctr" rtl="1" eaLnBrk="1" hangingPunct="1"/>
            <a:r>
              <a:rPr lang="fa-IR" altLang="fa-IR" dirty="0" err="1">
                <a:cs typeface="B Titr" panose="00000700000000000000" pitchFamily="2" charset="-78"/>
              </a:rPr>
              <a:t>لطفا</a:t>
            </a:r>
            <a:r>
              <a:rPr lang="fa-IR" altLang="fa-IR" dirty="0">
                <a:cs typeface="B Titr" panose="00000700000000000000" pitchFamily="2" charset="-78"/>
              </a:rPr>
              <a:t> فایل </a:t>
            </a:r>
            <a:r>
              <a:rPr lang="fa-IR" altLang="fa-IR" dirty="0" err="1">
                <a:cs typeface="B Titr" panose="00000700000000000000" pitchFamily="2" charset="-78"/>
              </a:rPr>
              <a:t>پاورپوینت</a:t>
            </a:r>
            <a:r>
              <a:rPr lang="fa-IR" altLang="fa-IR" dirty="0">
                <a:cs typeface="B Titr" panose="00000700000000000000" pitchFamily="2" charset="-78"/>
              </a:rPr>
              <a:t> با نسخه </a:t>
            </a:r>
            <a:r>
              <a:rPr lang="en-US" altLang="fa-I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97-2003</a:t>
            </a:r>
            <a:r>
              <a:rPr lang="fa-IR" altLang="fa-IR" dirty="0">
                <a:cs typeface="B Titr" panose="00000700000000000000" pitchFamily="2" charset="-78"/>
              </a:rPr>
              <a:t> ذخیره گردد</a:t>
            </a:r>
          </a:p>
          <a:p>
            <a:pPr algn="ctr" rtl="1" eaLnBrk="1" hangingPunct="1"/>
            <a:r>
              <a:rPr lang="fa-IR" altLang="fa-IR" dirty="0" err="1">
                <a:cs typeface="B Titr" panose="00000700000000000000" pitchFamily="2" charset="-78"/>
              </a:rPr>
              <a:t>فونتهای</a:t>
            </a:r>
            <a:r>
              <a:rPr lang="fa-IR" altLang="fa-IR" dirty="0">
                <a:cs typeface="B Titr" panose="00000700000000000000" pitchFamily="2" charset="-78"/>
              </a:rPr>
              <a:t> مورد استفاده حتما شامل موارد زیر باشد:</a:t>
            </a: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فارسی :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fa-I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Nazanin</a:t>
            </a:r>
            <a:r>
              <a:rPr lang="fa-IR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و 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fa-I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</a:t>
            </a:r>
            <a:endParaRPr lang="fa-IR" alt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fa-IR" altLang="fa-IR" dirty="0">
                <a:cs typeface="B Titr" panose="00000700000000000000" pitchFamily="2" charset="-78"/>
              </a:rPr>
              <a:t>انگلیسی: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</a:p>
        </p:txBody>
      </p:sp>
    </p:spTree>
    <p:extLst>
      <p:ext uri="{BB962C8B-B14F-4D97-AF65-F5344CB8AC3E}">
        <p14:creationId xmlns:p14="http://schemas.microsoft.com/office/powerpoint/2010/main" val="61885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70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13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5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4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3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92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3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9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4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9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3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5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2022-02-19T11:58:11Z</dcterms:created>
  <dcterms:modified xsi:type="dcterms:W3CDTF">2022-02-19T12:03:47Z</dcterms:modified>
</cp:coreProperties>
</file>